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874520"/>
            <a:ext cx="8825658" cy="3329581"/>
          </a:xfrm>
        </p:spPr>
        <p:txBody>
          <a:bodyPr/>
          <a:lstStyle/>
          <a:p>
            <a:r>
              <a:rPr lang="ru-RU" dirty="0"/>
              <a:t>Готовимся к пику: как сезонность влияет на наши продажи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5299894"/>
            <a:ext cx="8825658" cy="861420"/>
          </a:xfrm>
        </p:spPr>
        <p:txBody>
          <a:bodyPr/>
          <a:lstStyle/>
          <a:p>
            <a:r>
              <a:rPr lang="ru-RU" dirty="0"/>
              <a:t>Аналитика продаж компании </a:t>
            </a:r>
            <a:r>
              <a:rPr lang="ru-RU" dirty="0" err="1"/>
              <a:t>Superstore</a:t>
            </a:r>
            <a:r>
              <a:rPr lang="ru-RU" dirty="0"/>
              <a:t> (2016–2019</a:t>
            </a:r>
            <a:r>
              <a:rPr lang="ru-RU" dirty="0" smtClean="0"/>
              <a:t>)</a:t>
            </a:r>
            <a:br>
              <a:rPr lang="ru-RU" dirty="0" smtClean="0"/>
            </a:br>
            <a:r>
              <a:rPr lang="ru-RU" dirty="0" smtClean="0"/>
              <a:t>Подготовила </a:t>
            </a:r>
            <a:r>
              <a:rPr lang="en-US" dirty="0" smtClean="0"/>
              <a:t>st_67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36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4" y="731518"/>
            <a:ext cx="11843879" cy="55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604443"/>
            <a:ext cx="12050807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853903"/>
            <a:ext cx="11836517" cy="531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3" y="365759"/>
            <a:ext cx="12117097" cy="62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509"/>
            <a:ext cx="12249345" cy="62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2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91" t="-4063" r="4658" b="4063"/>
          <a:stretch/>
        </p:blipFill>
        <p:spPr>
          <a:xfrm>
            <a:off x="-197959" y="0"/>
            <a:ext cx="12389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3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" y="278673"/>
            <a:ext cx="12173111" cy="62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33"/>
            <a:ext cx="12231501" cy="58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386784"/>
            <a:ext cx="12420133" cy="6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103"/>
            <a:ext cx="12056650" cy="55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9005"/>
            <a:ext cx="12170701" cy="62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707205"/>
            <a:ext cx="11963773" cy="51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</TotalTime>
  <Words>24</Words>
  <Application>Microsoft Office PowerPoint</Application>
  <PresentationFormat>Широкоэкранный</PresentationFormat>
  <Paragraphs>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Ион</vt:lpstr>
      <vt:lpstr>Готовимся к пику: как сезонность влияет на наши продажи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Готовимся к пику: как сезонность влияет на наши продажи</dc:title>
  <dc:creator>Юлия В</dc:creator>
  <cp:lastModifiedBy>Юлия В</cp:lastModifiedBy>
  <cp:revision>2</cp:revision>
  <dcterms:created xsi:type="dcterms:W3CDTF">2025-10-26T18:27:01Z</dcterms:created>
  <dcterms:modified xsi:type="dcterms:W3CDTF">2025-10-26T18:35:09Z</dcterms:modified>
</cp:coreProperties>
</file>